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4" r:id="rId5"/>
    <p:sldId id="263" r:id="rId6"/>
    <p:sldId id="262" r:id="rId7"/>
    <p:sldId id="260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1B975E-5D26-4D96-835D-0B6F2CA55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D00FF65-7EA8-4594-B587-C753B2A9E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B796C0-2ED5-41DF-A50E-82D64F48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353987-F3B2-4AAE-97B8-BB1CBA19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8333AD-3B63-4B1B-82EE-F3DB83A0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79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DF98181-7E87-4E79-8231-78D72B54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913B102-E4B5-451F-B95E-D8606D9D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8100AF-EDA6-40F2-A888-54010032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6B65D3-46A3-4580-872F-D63A7526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7D1E18-9B20-4046-8C89-E3E782AA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73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ACCBD35-8E2C-437F-A732-D7955637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41557-91E0-481C-AADD-2A3F89F1E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460044-4D78-41D0-A534-8117FC17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FA3DE5-72F2-49D1-85B4-CB86ADC1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26D7CF-B285-48CB-8A44-06030740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84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7D399B-A136-4336-AF96-9993F261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97950E-8917-46D3-B74D-2EF2631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71EB82-E4EA-4181-B52E-C3CBDEF1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37EC3D-DABB-4EE7-ADF9-181A0151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293642-29AC-4531-B9EE-751A9BDB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74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BCA7B7-E0FC-4718-B3D9-24A0DD4F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65D724-95A3-464B-BE8B-1BE7DCB9E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9B895B-ECEB-43FB-8965-597865E8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B1BEE6-5FA9-480C-865C-DDDF6881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AD0F0D-6F21-4E45-A970-1F82F6F6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47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484ECE-D0E3-4E11-9C0E-A79D2E1B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BA9768-BCBD-4905-A27C-42EEEA78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A1297E-7DAE-4F30-B5DE-EC66E5A4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C66882-A17C-44AB-9D22-4A0D17DF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26B8D1-52F3-436E-8AF4-299B22F4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EDF458-C032-4FE7-BFEE-811620B5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94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D01111-AC3F-44DD-BFFA-0415E6ED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7B4608-F1FA-4B3C-A0C3-4A8C31B5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EF3B2B-EE56-49DD-AEDE-275217B1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33A5D97-CB57-4A0B-8B65-0268CF785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C9A6AD-CBFC-4441-9CAE-4ACBEA27F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5433E28-2120-40D2-B433-FD65B393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E6E7BEB-5CE7-4812-9E3F-BAD05CF6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26B8475-E84D-45ED-B75F-902889AC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7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662326-04BF-4F92-8DE9-1531D3EB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0498585-4FDE-4806-9602-4EABE71C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EDABB8-158E-416D-BAE9-E172CA0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BC23FD-D9DD-4EF1-AD11-C769DFCB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5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D73E1DC-E4EA-421F-B41A-A37A96E0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9067570-D089-49F4-80BA-F3E955B9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04B8D2-10D9-4BEF-AA68-59B8A70B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0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7B2BD6-1E83-498D-B364-A8D6B927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B25EF8-8B97-4E23-A7B1-BCB4D9DB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B377056-6F2E-49AA-8B79-6CEF3C844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38C6EE-1901-450D-8631-5AD075CB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B54A3F4-998A-4522-924B-2D22B06B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F986FF-6F36-4AF0-A472-823A913A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8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25B94C-9C22-4C45-92BC-1ED950A1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56513B6-7173-4306-AE50-1A9FBE60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0DAC59-61B0-410A-B369-FC1DA1C92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8912D6-85F5-497C-BEAA-D8F6D19B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BD5989-B535-4948-9798-A6D22FD4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AAA3E4-CE03-4BB5-8BD9-8A17D76C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5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5C91EF5-6B42-4DD5-862E-B4CDC0A2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3766C1-B7B0-4342-BA35-B856ECE3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BF31A1-7027-4127-A87D-57A37FF0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C772-F20B-45EE-AB26-0B2EEF84CE3D}" type="datetimeFigureOut">
              <a:rPr lang="tr-TR" smtClean="0"/>
              <a:t>1.04.2022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CABF3E-0547-487C-B8F5-5E1247DE2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295EF7-E772-4E4E-92B9-3A619E9EA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C44F-5554-4EE7-82AE-EA08242D3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2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86106B-3D13-4A6A-8A9C-D80558392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8312"/>
            <a:ext cx="9144000" cy="1058488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Konu Başlığı</a:t>
            </a:r>
            <a:br>
              <a:rPr lang="tr-TR" sz="3600" dirty="0"/>
            </a:br>
            <a:r>
              <a:rPr lang="tr-TR" sz="3600" dirty="0"/>
              <a:t>İlgili Genel Müdürlük, Daire Başkanlığı ve Birimi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26893F0-B631-4F52-B840-CA7BAFED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10" y="5638656"/>
            <a:ext cx="9144000" cy="471199"/>
          </a:xfrm>
        </p:spPr>
        <p:txBody>
          <a:bodyPr/>
          <a:lstStyle/>
          <a:p>
            <a:r>
              <a:rPr lang="tr-TR" dirty="0"/>
              <a:t>TARİH</a:t>
            </a:r>
          </a:p>
        </p:txBody>
      </p:sp>
    </p:spTree>
    <p:extLst>
      <p:ext uri="{BB962C8B-B14F-4D97-AF65-F5344CB8AC3E}">
        <p14:creationId xmlns:p14="http://schemas.microsoft.com/office/powerpoint/2010/main" val="348909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24A610-DEBB-4C75-A07A-D9DDB5B6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320" y="4601845"/>
            <a:ext cx="4546600" cy="2032635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94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8B7ED444-33F1-4BD7-AF93-22DD7F3A9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509"/>
            <a:ext cx="9144000" cy="415636"/>
          </a:xfrm>
        </p:spPr>
        <p:txBody>
          <a:bodyPr>
            <a:normAutofit fontScale="925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Sağlık Bakanlığı Mevcut TDMS Gider Bazlı Tasarruf Proje Kartı TGAP Adı   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15291" y="2590800"/>
            <a:ext cx="6913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Proje Kartı Adı</a:t>
            </a:r>
          </a:p>
          <a:p>
            <a:r>
              <a:rPr lang="tr-TR" sz="2800" dirty="0"/>
              <a:t>Görevli Birim Hakkında Bilgi</a:t>
            </a:r>
          </a:p>
          <a:p>
            <a:r>
              <a:rPr lang="tr-TR" sz="2800" dirty="0"/>
              <a:t>TGAP Faaliyetlerinde görevli kişi </a:t>
            </a:r>
            <a:r>
              <a:rPr lang="tr-TR" sz="2800" dirty="0" err="1"/>
              <a:t>vb</a:t>
            </a:r>
            <a:r>
              <a:rPr lang="tr-TR" sz="2800" dirty="0"/>
              <a:t> bilgiler</a:t>
            </a:r>
          </a:p>
        </p:txBody>
      </p:sp>
    </p:spTree>
    <p:extLst>
      <p:ext uri="{BB962C8B-B14F-4D97-AF65-F5344CB8AC3E}">
        <p14:creationId xmlns:p14="http://schemas.microsoft.com/office/powerpoint/2010/main" val="64218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9334"/>
            <a:ext cx="10515600" cy="50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Ana Verimlilik Bileşenleri</a:t>
            </a: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676400" y="2189018"/>
            <a:ext cx="6650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Amaç; Mevcut durum, yapılacak düzenleme ve yöntem </a:t>
            </a:r>
          </a:p>
        </p:txBody>
      </p:sp>
    </p:spTree>
    <p:extLst>
      <p:ext uri="{BB962C8B-B14F-4D97-AF65-F5344CB8AC3E}">
        <p14:creationId xmlns:p14="http://schemas.microsoft.com/office/powerpoint/2010/main" val="274901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" y="273915"/>
            <a:ext cx="10515600" cy="55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Tasarrufa yönelik faaliyetlerin detaylarının anlatımı</a:t>
            </a: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59527" y="2327564"/>
            <a:ext cx="725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Alt faaliyetler nelerdir, bunlarla ilgili ne gibi faaliyetler yapılmıştır detaylı anlatımları yapılacak</a:t>
            </a:r>
          </a:p>
        </p:txBody>
      </p:sp>
    </p:spTree>
    <p:extLst>
      <p:ext uri="{BB962C8B-B14F-4D97-AF65-F5344CB8AC3E}">
        <p14:creationId xmlns:p14="http://schemas.microsoft.com/office/powerpoint/2010/main" val="28094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061"/>
            <a:ext cx="10515600" cy="52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Tasarrufa yönelik faaliyetlerin hukuki alt yapısı ve her faaliyet için dayanak</a:t>
            </a: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65562" y="2244437"/>
            <a:ext cx="6373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Yapılan ve planlanan faaliyetler için dayanak belgeler nelerdir; Genel yazı, Genel düzenleme, Genelge, Eğitim, Toplantı vb.</a:t>
            </a:r>
          </a:p>
          <a:p>
            <a:r>
              <a:rPr lang="tr-TR" sz="2800" dirty="0"/>
              <a:t>Hukuki engeller….</a:t>
            </a:r>
          </a:p>
        </p:txBody>
      </p:sp>
    </p:spTree>
    <p:extLst>
      <p:ext uri="{BB962C8B-B14F-4D97-AF65-F5344CB8AC3E}">
        <p14:creationId xmlns:p14="http://schemas.microsoft.com/office/powerpoint/2010/main" val="75527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3189"/>
            <a:ext cx="10515600" cy="404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Faaliyetin dönem ve yılsonu sonuçları ve öngörüler ile karşılaştırılması</a:t>
            </a: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69284" y="2095639"/>
            <a:ext cx="8683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Gelir gider raporundan yapılacak yılsonu projeksiyonu, mevcut gerçekleşme mukayesesi,</a:t>
            </a:r>
          </a:p>
          <a:p>
            <a:r>
              <a:rPr lang="tr-TR" sz="2800" dirty="0"/>
              <a:t>Faaliyet izlem tablolarında görünen tasarruf tutarları ve gelir gider raporu ile mukayesesi, </a:t>
            </a:r>
          </a:p>
          <a:p>
            <a:r>
              <a:rPr lang="tr-TR" sz="2800" dirty="0"/>
              <a:t>Enler listesinin hazırlanması ve sapmalara dair tedbirler </a:t>
            </a:r>
            <a:r>
              <a:rPr lang="tr-TR" sz="2800" dirty="0" err="1"/>
              <a:t>vb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762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10" y="287771"/>
            <a:ext cx="10515600" cy="52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Riskler ve alınabilecek tedbirler</a:t>
            </a: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676400" y="2604655"/>
            <a:ext cx="5735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Proje sürecinde oluşabilecek riskler nelerdir ve ne gibi tedbirler alınabilir</a:t>
            </a:r>
          </a:p>
        </p:txBody>
      </p:sp>
    </p:spTree>
    <p:extLst>
      <p:ext uri="{BB962C8B-B14F-4D97-AF65-F5344CB8AC3E}">
        <p14:creationId xmlns:p14="http://schemas.microsoft.com/office/powerpoint/2010/main" val="386244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4" y="301624"/>
            <a:ext cx="10515600" cy="418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Sonraki Adımlar</a:t>
            </a: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67563" y="2097578"/>
            <a:ext cx="7216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Bundan sonraki süreçte proje ile ilgili izlenecek adımlar nelerdir?</a:t>
            </a:r>
          </a:p>
          <a:p>
            <a:r>
              <a:rPr lang="tr-TR" sz="2800" dirty="0"/>
              <a:t>Paydaş dairelerin destek düzeyi nasıldır?</a:t>
            </a:r>
          </a:p>
        </p:txBody>
      </p:sp>
    </p:spTree>
    <p:extLst>
      <p:ext uri="{BB962C8B-B14F-4D97-AF65-F5344CB8AC3E}">
        <p14:creationId xmlns:p14="http://schemas.microsoft.com/office/powerpoint/2010/main" val="342025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D30A0-678D-400C-B3AE-58486BEB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273916"/>
            <a:ext cx="10515600" cy="529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Çözüme yönelik öneriler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38897" y="2352111"/>
            <a:ext cx="10454593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sz="2800" dirty="0"/>
              <a:t>Birim amirlerine ve TGAP Ofislerine iletilecek önemli tespitler nelerdir?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r-TR" sz="2800" dirty="0"/>
              <a:t>İletilecek olan çözüm önerileri neler olabilir?</a:t>
            </a:r>
          </a:p>
        </p:txBody>
      </p:sp>
    </p:spTree>
    <p:extLst>
      <p:ext uri="{BB962C8B-B14F-4D97-AF65-F5344CB8AC3E}">
        <p14:creationId xmlns:p14="http://schemas.microsoft.com/office/powerpoint/2010/main" val="27834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198</Words>
  <Application>Microsoft Office PowerPoint</Application>
  <PresentationFormat>Geniş ekran</PresentationFormat>
  <Paragraphs>25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Konu Başlığı İlgili Genel Müdürlük, Daire Başkanlığı ve Birimi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Caner Niyazi OKU</dc:creator>
  <cp:lastModifiedBy>servis</cp:lastModifiedBy>
  <cp:revision>11</cp:revision>
  <dcterms:created xsi:type="dcterms:W3CDTF">2019-03-28T11:55:43Z</dcterms:created>
  <dcterms:modified xsi:type="dcterms:W3CDTF">2022-04-01T07:27:46Z</dcterms:modified>
</cp:coreProperties>
</file>